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международного масштаба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МГМСУ им. А.И. Евдокимова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7-ая Всероссийская студенческая олимпиада по стоматологии с международным участием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" y="1959429"/>
            <a:ext cx="4545173" cy="4040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6" y="1959430"/>
            <a:ext cx="4285839" cy="4040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4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7-ая </a:t>
            </a:r>
            <a:r>
              <a:rPr lang="ru-RU" sz="2800" b="1" dirty="0" smtClean="0"/>
              <a:t>Всероссийская </a:t>
            </a:r>
            <a:r>
              <a:rPr lang="ru-RU" sz="2800" b="1" dirty="0"/>
              <a:t>студенческая </a:t>
            </a:r>
            <a:r>
              <a:rPr lang="ru-RU" sz="2800" b="1" dirty="0" smtClean="0"/>
              <a:t>олимпиада по стоматологии с международным участием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602919" cy="2726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2952328" cy="4779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61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7-ая Всероссийская студенческая олимпиада по стоматологии с международным участием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" y="2059473"/>
            <a:ext cx="4429125" cy="3084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69" y="2071678"/>
            <a:ext cx="4411631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465" y="6123709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2018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6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7-ая Всероссийская студенческая олимпиада по стоматологии с международным участием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3705"/>
            <a:ext cx="3533261" cy="3018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63987"/>
            <a:ext cx="4718495" cy="3108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855" y="6192982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34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997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7-ая Всероссийская студенческая олимпиада по стоматологии с международным участием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0174"/>
            <a:ext cx="6336704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083" y="6206837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94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14" y="258575"/>
            <a:ext cx="8794377" cy="188258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27-28 сентября 2017 года состоялась Международная студенческая олимпиада, посвященная 50-летию кафедры ортопедической </a:t>
            </a:r>
            <a:r>
              <a:rPr lang="ru-RU" sz="2400" dirty="0" smtClean="0"/>
              <a:t>стоматологии Белорусского Государственного Медицинского Университета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88" y="2243511"/>
            <a:ext cx="2066471" cy="1884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57" y="2243512"/>
            <a:ext cx="2066468" cy="1884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25" y="2243512"/>
            <a:ext cx="2120321" cy="1884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88" y="4127491"/>
            <a:ext cx="2012457" cy="1985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77" y="4127491"/>
            <a:ext cx="2011174" cy="1985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50" y="4127492"/>
            <a:ext cx="2233896" cy="1985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420888"/>
            <a:ext cx="22652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Цыбрин</a:t>
            </a:r>
            <a:r>
              <a:rPr lang="ru-RU" sz="2000" b="1" dirty="0" smtClean="0"/>
              <a:t> Егор </a:t>
            </a:r>
            <a:r>
              <a:rPr lang="ru-RU" sz="2000" dirty="0" smtClean="0"/>
              <a:t>– студент 5-го курса Московского Государственного Медико-Стоматологического университета имени А.И. Евдокимова занял </a:t>
            </a:r>
            <a:r>
              <a:rPr lang="ru-RU" sz="2000" b="1" u="sng" dirty="0" smtClean="0"/>
              <a:t>2-е место </a:t>
            </a:r>
            <a:endParaRPr lang="ru-RU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295014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el3-1.fna.fbcdn.net/v/t1.0-9/52075920_329884134393321_6935058953839575040_n.png?_nc_cat=104&amp;_nc_ht=scontent.fhel3-1.fna&amp;oh=0676ea86ea33fbf27a1abf82392130eb&amp;oe=5CEA20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76910"/>
            <a:ext cx="5429288" cy="4381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85789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участием.</a:t>
            </a:r>
            <a:endParaRPr lang="ru-RU" dirty="0"/>
          </a:p>
        </p:txBody>
      </p:sp>
      <p:pic>
        <p:nvPicPr>
          <p:cNvPr id="29698" name="Picture 2" descr="https://scontent.fhel3-1.fna.fbcdn.net/v/t1.0-9/52663188_329885391059862_1500332346799292416_o.jpg?_nc_cat=101&amp;_nc_ht=scontent.fhel3-1.fna&amp;oh=14db6bc895714c30f42a247d9c58b6be&amp;oe=5CE3CF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6322263" cy="42148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648866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участием.</a:t>
            </a:r>
            <a:endParaRPr lang="ru-RU" dirty="0"/>
          </a:p>
        </p:txBody>
      </p:sp>
      <p:pic>
        <p:nvPicPr>
          <p:cNvPr id="30722" name="Picture 2" descr="https://scontent.fhel3-1.fna.fbcdn.net/v/t1.0-9/52948729_329885914393143_5879618032732471296_o.jpg?_nc_cat=107&amp;_nc_ht=scontent.fhel3-1.fna&amp;oh=006352f49f5e921bcab7385ef4dfac35&amp;oe=5CE749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541881" cy="436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</a:t>
            </a:r>
            <a:endParaRPr lang="ru-RU" dirty="0"/>
          </a:p>
        </p:txBody>
      </p:sp>
      <p:pic>
        <p:nvPicPr>
          <p:cNvPr id="31746" name="Picture 2" descr="https://scontent.fhel3-1.fna.fbcdn.net/v/t1.0-9/p720x720/52327071_329887014393033_8915643393942487040_o.jpg?_nc_cat=110&amp;_nc_ht=scontent.fhel3-1.fna&amp;oh=96ced02fae40031911f7d587d35f9882&amp;oe=5D18C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51" y="1928802"/>
            <a:ext cx="6429349" cy="428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072206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6-я Всероссийская студенческая </a:t>
            </a:r>
            <a:r>
              <a:rPr lang="ru-RU" sz="2800" dirty="0" smtClean="0"/>
              <a:t>олимпиада по стоматологии </a:t>
            </a:r>
            <a:r>
              <a:rPr lang="ru-RU" sz="2800" dirty="0"/>
              <a:t>с международным участием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" y="1866743"/>
            <a:ext cx="7109398" cy="44552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4865" y="6225989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2015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8995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</a:t>
            </a:r>
            <a:endParaRPr lang="ru-RU" dirty="0"/>
          </a:p>
        </p:txBody>
      </p:sp>
      <p:pic>
        <p:nvPicPr>
          <p:cNvPr id="32770" name="Picture 2" descr="https://scontent.fhel3-1.fna.fbcdn.net/v/t1.0-9/p720x720/52489243_329887551059646_8716101519767764992_o.jpg?_nc_cat=102&amp;_nc_ht=scontent.fhel3-1.fna&amp;oh=2e5dcf00df31f4d1951c3687ec050f99&amp;oe=5D1E3C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198" y="2285992"/>
            <a:ext cx="6423396" cy="428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424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</a:t>
            </a:r>
            <a:endParaRPr lang="ru-RU" dirty="0"/>
          </a:p>
        </p:txBody>
      </p:sp>
      <p:pic>
        <p:nvPicPr>
          <p:cNvPr id="33794" name="Picture 2" descr="https://scontent.fhel3-1.fna.fbcdn.net/v/t1.0-9/52130026_329888777726190_422719228257239040_o.jpg?_nc_cat=103&amp;_nc_ht=scontent.fhel3-1.fna&amp;oh=4c3c74f4906ef59e236d6c2c427c0bfd&amp;oe=5D2617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5676549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0118" y="576234"/>
            <a:ext cx="8229600" cy="1424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</a:t>
            </a:r>
            <a:endParaRPr lang="ru-RU" dirty="0"/>
          </a:p>
        </p:txBody>
      </p:sp>
      <p:pic>
        <p:nvPicPr>
          <p:cNvPr id="34818" name="Picture 2" descr="https://scontent.fhel3-1.fna.fbcdn.net/v/t1.0-9/p720x720/52051108_329888994392835_7663180503217864704_o.jpg?_nc_cat=107&amp;_nc_ht=scontent.fhel3-1.fna&amp;oh=4b2811bd7408edb5fac86fefb100ff62&amp;oe=5D266B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566" y="2214555"/>
            <a:ext cx="2893239" cy="1928826"/>
          </a:xfrm>
          <a:prstGeom prst="rect">
            <a:avLst/>
          </a:prstGeom>
          <a:noFill/>
        </p:spPr>
      </p:pic>
      <p:pic>
        <p:nvPicPr>
          <p:cNvPr id="34820" name="Picture 4" descr="https://scontent.fhel3-1.fna.fbcdn.net/v/t1.0-9/p720x720/52840218_329889401059461_7121102583321591808_o.jpg?_nc_cat=107&amp;_nc_ht=scontent.fhel3-1.fna&amp;oh=b26e4edb78050a64752b14ffb206001a&amp;oe=5D1F5C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5"/>
            <a:ext cx="2857520" cy="1905013"/>
          </a:xfrm>
          <a:prstGeom prst="rect">
            <a:avLst/>
          </a:prstGeom>
          <a:noFill/>
        </p:spPr>
      </p:pic>
      <p:pic>
        <p:nvPicPr>
          <p:cNvPr id="34822" name="Picture 6" descr="https://scontent.fhel3-1.fna.fbcdn.net/v/t1.0-9/p720x720/52016166_329889564392778_1996470175511085056_o.jpg?_nc_cat=100&amp;_nc_ht=scontent.fhel3-1.fna&amp;oh=0e58e4b405de68697c73ff73daed6842&amp;oe=5CDAA2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1566" y="4143381"/>
            <a:ext cx="2893239" cy="1928826"/>
          </a:xfrm>
          <a:prstGeom prst="rect">
            <a:avLst/>
          </a:prstGeom>
          <a:noFill/>
        </p:spPr>
      </p:pic>
      <p:pic>
        <p:nvPicPr>
          <p:cNvPr id="34824" name="Picture 8" descr="https://scontent.fhel3-1.fna.fbcdn.net/v/t1.0-9/p720x720/51984869_329890217726046_4045259971879763968_o.jpg?_nc_cat=101&amp;_nc_ht=scontent.fhel3-1.fna&amp;oh=40f05b66c3b976159d8c29e708985096&amp;oe=5CECA7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143379"/>
            <a:ext cx="2857519" cy="19050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621508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0118" y="576234"/>
            <a:ext cx="8229600" cy="1424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</a:t>
            </a:r>
            <a:endParaRPr lang="ru-RU" dirty="0"/>
          </a:p>
        </p:txBody>
      </p:sp>
      <p:pic>
        <p:nvPicPr>
          <p:cNvPr id="35842" name="Picture 2" descr="https://scontent.fhel3-1.fna.fbcdn.net/v/t1.0-9/p960x960/52929778_329890544392680_6272748290689728512_o.jpg?_nc_cat=110&amp;_nc_ht=scontent.fhel3-1.fna&amp;oh=4c3aae411e0bef81bb24989f41906824&amp;oe=5CF032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62" y="2857496"/>
            <a:ext cx="4202402" cy="2857520"/>
          </a:xfrm>
          <a:prstGeom prst="rect">
            <a:avLst/>
          </a:prstGeom>
          <a:noFill/>
        </p:spPr>
      </p:pic>
      <p:pic>
        <p:nvPicPr>
          <p:cNvPr id="35844" name="Picture 4" descr="https://scontent.fhel3-1.fna.fbcdn.net/v/t1.0-9/p720x720/52658346_329890964392638_829971029446098944_o.jpg?_nc_cat=106&amp;_nc_ht=scontent.fhel3-1.fna&amp;oh=90ce766dda185a2e937385c1717d03ed&amp;oe=5D28E8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50"/>
            <a:ext cx="4286280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0118" y="576234"/>
            <a:ext cx="8229600" cy="1424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 Всероссийская студенческая стоматологического олимпиада с международным участием</a:t>
            </a:r>
            <a:endParaRPr lang="ru-RU" dirty="0"/>
          </a:p>
        </p:txBody>
      </p:sp>
      <p:pic>
        <p:nvPicPr>
          <p:cNvPr id="36866" name="Picture 2" descr="https://scontent.fhel3-1.fna.fbcdn.net/v/t1.0-9/52534571_329939567721111_1566527997672947712_n.jpg?_nc_cat=101&amp;_nc_ht=scontent.fhel3-1.fna&amp;oh=0572a6f5910255700bcd156480d13772&amp;oe=5CEBCA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500726" cy="37861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286520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12-14 февраля 2019 года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Международная научная конференция, посвященная </a:t>
            </a:r>
            <a:br>
              <a:rPr lang="ru-RU" dirty="0" smtClean="0"/>
            </a:br>
            <a:r>
              <a:rPr lang="ru-RU" dirty="0" smtClean="0"/>
              <a:t>110-летию со дня рождения профессора В.Ю. Курляндского</a:t>
            </a:r>
            <a:endParaRPr lang="ru-RU" dirty="0"/>
          </a:p>
        </p:txBody>
      </p:sp>
      <p:pic>
        <p:nvPicPr>
          <p:cNvPr id="37890" name="Picture 2" descr="https://scontent.fhel3-1.fna.fbcdn.net/v/t1.0-9/s2048x2048/47682112_299504957431239_5726812854506487808_o.jpg?_nc_cat=107&amp;_nc_ht=scontent.fhel3-1.fna&amp;oh=ee51f3fde509eca6043a271c3909be3c&amp;oe=5CEC8F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8501122" cy="3167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content.fhel3-1.fna.fbcdn.net/v/t1.0-9/p960x960/47083140_299506857431049_29256952148131840_o.jpg?_nc_cat=105&amp;_nc_ht=scontent.fhel3-1.fna&amp;oh=3d9ebf435a88d5ea656fafba9ccb88fa&amp;oe=5D257D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929090" cy="3337988"/>
          </a:xfrm>
          <a:prstGeom prst="rect">
            <a:avLst/>
          </a:prstGeom>
          <a:noFill/>
        </p:spPr>
      </p:pic>
      <p:pic>
        <p:nvPicPr>
          <p:cNvPr id="38916" name="Picture 4" descr="https://scontent.fhel3-1.fna.fbcdn.net/v/t1.0-9/47578501_299509740764094_6317280079277719552_o.jpg?_nc_cat=108&amp;_nc_ht=scontent.fhel3-1.fna&amp;oh=abc306907d1711b1ed9f9613967c72b8&amp;oe=5CE61D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410002" cy="335758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Международная научная конференция, посвященная </a:t>
            </a:r>
            <a:br>
              <a:rPr lang="ru-RU" dirty="0" smtClean="0"/>
            </a:br>
            <a:r>
              <a:rPr lang="ru-RU" dirty="0" smtClean="0"/>
              <a:t>110-летию со дня рождения профессора В.Ю. Курляндского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286520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 декабря 2018 года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content.fhel3-1.fna.fbcdn.net/v/t1.0-9/p960x960/47579635_299506150764453_8547686682336428032_o.jpg?_nc_cat=101&amp;_nc_ht=scontent.fhel3-1.fna&amp;oh=8f3ceb6b9f48c6240dcf4bc056bfeef7&amp;oe=5CEFB6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3786190"/>
            <a:ext cx="3857651" cy="2571768"/>
          </a:xfrm>
          <a:prstGeom prst="rect">
            <a:avLst/>
          </a:prstGeom>
          <a:noFill/>
        </p:spPr>
      </p:pic>
      <p:pic>
        <p:nvPicPr>
          <p:cNvPr id="39940" name="Picture 4" descr="https://scontent.fhel3-1.fna.fbcdn.net/v/t1.0-9/p960x960/47578059_299506234097778_3923387895443881984_o.jpg?_nc_cat=105&amp;_nc_ht=scontent.fhel3-1.fna&amp;oh=138eb614c5864fa8b64f230167bcbf3f&amp;oe=5D25E6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5531340" cy="2928895"/>
          </a:xfrm>
          <a:prstGeom prst="rect">
            <a:avLst/>
          </a:prstGeom>
          <a:noFill/>
        </p:spPr>
      </p:pic>
      <p:pic>
        <p:nvPicPr>
          <p:cNvPr id="39942" name="Picture 6" descr="https://scontent.fhel3-1.fna.fbcdn.net/v/t1.0-9/47687015_299507140764354_4722104765704568832_o.jpg?_nc_cat=107&amp;_nc_ht=scontent.fhel3-1.fna&amp;oh=2a5296bdecb1af69796416805fbe58df&amp;oe=5D2716A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89"/>
            <a:ext cx="3711772" cy="25725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6488692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 декабря 2018 года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content.fhel3-1.fna.fbcdn.net/v/t1.0-9/47680509_299508854097516_724227349775646720_o.jpg?_nc_cat=100&amp;_nc_ht=scontent.fhel3-1.fna&amp;oh=241b093e8157b3e5a7d0649d4b9a3ef2&amp;oe=5D25F2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287351" cy="328612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Международная научная конференция, посвященная </a:t>
            </a:r>
            <a:br>
              <a:rPr lang="ru-RU" dirty="0" smtClean="0"/>
            </a:br>
            <a:r>
              <a:rPr lang="ru-RU" dirty="0" smtClean="0"/>
              <a:t>110-летию со дня рождения профессора В.Ю. Курляндского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286520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 декабря 2018 года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55679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Прохождение практического курса по стоматологии студентами 6 курса стоматологического факультета </a:t>
            </a:r>
            <a:br>
              <a:rPr lang="ru-RU" sz="2400" dirty="0" smtClean="0"/>
            </a:br>
            <a:r>
              <a:rPr lang="ru-RU" sz="2400" dirty="0" smtClean="0"/>
              <a:t>Университета София-</a:t>
            </a:r>
            <a:r>
              <a:rPr lang="ru-RU" sz="2400" dirty="0" err="1" smtClean="0"/>
              <a:t>Антиполис</a:t>
            </a:r>
            <a:r>
              <a:rPr lang="ru-RU" sz="2400" dirty="0" smtClean="0"/>
              <a:t> (Франция, г Ницца) </a:t>
            </a:r>
            <a:br>
              <a:rPr lang="ru-RU" sz="2400" dirty="0" smtClean="0"/>
            </a:br>
            <a:r>
              <a:rPr lang="ru-RU" sz="2400" dirty="0" smtClean="0"/>
              <a:t>в рамках международного сотрудничества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057" y="1976243"/>
            <a:ext cx="2605712" cy="4095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98" y="1978953"/>
            <a:ext cx="5199159" cy="40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32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647" y="950260"/>
            <a:ext cx="8220169" cy="13805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6-я Всероссийская студенческая олимпиада по стоматологии с международным участием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4493970" cy="2658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38" y="3429000"/>
            <a:ext cx="3138878" cy="265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47" y="6219728"/>
            <a:ext cx="176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2015 </a:t>
            </a:r>
            <a:r>
              <a:rPr lang="ru-RU" sz="3000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9274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66" y="83977"/>
            <a:ext cx="8914234" cy="215537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Прохождение поликлинической производственной практики студентами Белорусского Государственного Медицинского университета в рамках международного сотрудничества</a:t>
            </a:r>
            <a:endParaRPr lang="ru-RU" sz="2400" dirty="0"/>
          </a:p>
        </p:txBody>
      </p:sp>
      <p:sp>
        <p:nvSpPr>
          <p:cNvPr id="4" name="AutoShape 2" descr="https://apf.mail.ru/cgi-bin/readmsg/C66AA2F9-9B2D-4931-9D63-1157DFD74B2D.jpeg?id=15307125480000000869%3B0%3B1&amp;x-email=max_novik7%40mail.ru&amp;exif=1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C66AA2F9-9B2D-4931-9D63-1157DFD74B2D.jpeg?id=15307125480000000869%3B0%3B1&amp;x-email=max_novik7%40mail.ru&amp;exif=1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802" y="1700808"/>
            <a:ext cx="2900921" cy="5157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060848"/>
            <a:ext cx="2539198" cy="4514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766" y="6344239"/>
            <a:ext cx="159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</a:t>
            </a:r>
            <a:r>
              <a:rPr lang="ru-RU" dirty="0" smtClean="0"/>
              <a:t>июля 2018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120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86700" cy="160507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Прохождение поликлинической производственной практики студентами Белорусского Государственного Медицинского университета в рамках международного сотрудничества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844" y="2017332"/>
            <a:ext cx="2672352" cy="4750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196" y="2017333"/>
            <a:ext cx="4750849" cy="47508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805264"/>
            <a:ext cx="142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2-4 </a:t>
            </a:r>
            <a:r>
              <a:rPr lang="ru-RU" dirty="0"/>
              <a:t>июля 2018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91541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20" y="68563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Прохождение поликлинической производственной практики студентами Белорусского Государственного Медицинского университета в рамках международного сотрудничества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23" y="2236558"/>
            <a:ext cx="4621442" cy="3907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735" y="2238913"/>
            <a:ext cx="4619086" cy="39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16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00306"/>
            <a:ext cx="5254286" cy="3592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8152280" cy="186465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6-я Всероссийская студенческая </a:t>
            </a:r>
            <a:r>
              <a:rPr lang="ru-RU" sz="2800" dirty="0" smtClean="0"/>
              <a:t>олимпиада по стоматологии </a:t>
            </a:r>
            <a:r>
              <a:rPr lang="ru-RU" sz="2800" dirty="0"/>
              <a:t>с международным участием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0306"/>
            <a:ext cx="3161420" cy="34351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4865" y="6225989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2015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95716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6-я Всероссийская студенческая </a:t>
            </a:r>
            <a:r>
              <a:rPr lang="ru-RU" sz="2800" dirty="0" smtClean="0"/>
              <a:t>олимпиада по стоматологии </a:t>
            </a:r>
            <a:r>
              <a:rPr lang="ru-RU" sz="2800" dirty="0"/>
              <a:t>с международным участием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1500174"/>
            <a:ext cx="6884828" cy="4582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865" y="6130373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2015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61579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553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6-я Всероссийская студенческая </a:t>
            </a:r>
            <a:r>
              <a:rPr lang="ru-RU" dirty="0" smtClean="0"/>
              <a:t>олимпиада по стоматологии </a:t>
            </a:r>
            <a:r>
              <a:rPr lang="ru-RU" dirty="0"/>
              <a:t>с международным участием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071810"/>
            <a:ext cx="3816424" cy="2857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14620"/>
            <a:ext cx="4156167" cy="3227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865" y="6225989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2015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258960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95878" cy="997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7-ая Всероссийская студенческая олимпиада </a:t>
            </a:r>
            <a:r>
              <a:rPr lang="ru-RU" sz="3100" b="1" dirty="0"/>
              <a:t>по стоматологии с международным участием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01152"/>
            <a:ext cx="6192688" cy="4242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73" y="5957455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77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04664"/>
            <a:ext cx="773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7-ая Всероссийская студенческая олимпиада по </a:t>
            </a:r>
            <a:r>
              <a:rPr lang="ru-RU" sz="2400" b="1" dirty="0" smtClean="0"/>
              <a:t>стоматологии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с международным участием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2" y="1847461"/>
            <a:ext cx="4469130" cy="2724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1" y="1847461"/>
            <a:ext cx="4377224" cy="2795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073" y="5957455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8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7-ая Всероссийская студенческая олимпиада по стоматологии с международным участием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1" y="1866507"/>
            <a:ext cx="4422352" cy="2991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74" y="1866507"/>
            <a:ext cx="4422351" cy="299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3" y="5957455"/>
            <a:ext cx="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февраля 2017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54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</TotalTime>
  <Words>395</Words>
  <Application>Microsoft Office PowerPoint</Application>
  <PresentationFormat>Экран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Мероприятия международного масштаба  </vt:lpstr>
      <vt:lpstr>6-я Всероссийская студенческая олимпиада по стоматологии с международным участием</vt:lpstr>
      <vt:lpstr>6-я Всероссийская студенческая олимпиада по стоматологии с международным участием</vt:lpstr>
      <vt:lpstr>6-я Всероссийская студенческая олимпиада по стоматологии с международным участием</vt:lpstr>
      <vt:lpstr>6-я Всероссийская студенческая олимпиада по стоматологии с международным участием</vt:lpstr>
      <vt:lpstr>6-я Всероссийская студенческая олимпиада по стоматологии с международным участием</vt:lpstr>
      <vt:lpstr>7-ая Всероссийская студенческая олимпиада по стоматологии с международным участием </vt:lpstr>
      <vt:lpstr>Слайд 8</vt:lpstr>
      <vt:lpstr>7-ая Всероссийская студенческая олимпиада по стоматологии с международным участием</vt:lpstr>
      <vt:lpstr>7-ая Всероссийская студенческая олимпиада по стоматологии с международным участием</vt:lpstr>
      <vt:lpstr>7-ая Всероссийская студенческая олимпиада по стоматологии с международным участием</vt:lpstr>
      <vt:lpstr>7-ая Всероссийская студенческая олимпиада по стоматологии с международным участием</vt:lpstr>
      <vt:lpstr>7-ая Всероссийская студенческая олимпиада по стоматологии с международным участием</vt:lpstr>
      <vt:lpstr>7-ая Всероссийская студенческая олимпиада по стоматологии с международным участием</vt:lpstr>
      <vt:lpstr>27-28 сентября 2017 года состоялась Международная студенческая олимпиада, посвященная 50-летию кафедры ортопедической стоматологии Белорусского Государственного Медицинского Университета</vt:lpstr>
      <vt:lpstr>VIII Всероссийская студенческая стоматологического олимпиада с международным участием.</vt:lpstr>
      <vt:lpstr>VIII Всероссийская студенческая стоматологического олимпиада с международным участием.</vt:lpstr>
      <vt:lpstr>VIII Всероссийская студенческая стоматологического олимпиада с международным участием.</vt:lpstr>
      <vt:lpstr>VIII Всероссийская студенческая стоматологического олимпиада с международным участием</vt:lpstr>
      <vt:lpstr>VIII Всероссийская студенческая стоматологического олимпиада с международным участием</vt:lpstr>
      <vt:lpstr>VIII Всероссийская студенческая стоматологического олимпиада с международным участием</vt:lpstr>
      <vt:lpstr>VIII Всероссийская студенческая стоматологического олимпиада с международным участием</vt:lpstr>
      <vt:lpstr>VIII Всероссийская студенческая стоматологического олимпиада с международным участием</vt:lpstr>
      <vt:lpstr>VIII Всероссийская студенческая стоматологического олимпиада с международным участием</vt:lpstr>
      <vt:lpstr>Международная научная конференция, посвященная  110-летию со дня рождения профессора В.Ю. Курляндского</vt:lpstr>
      <vt:lpstr>Международная научная конференция, посвященная  110-летию со дня рождения профессора В.Ю. Курляндского</vt:lpstr>
      <vt:lpstr>Слайд 27</vt:lpstr>
      <vt:lpstr>Международная научная конференция, посвященная  110-летию со дня рождения профессора В.Ю. Курляндского</vt:lpstr>
      <vt:lpstr>Прохождение практического курса по стоматологии студентами 6 курса стоматологического факультета  Университета София-Антиполис (Франция, г Ницца)  в рамках международного сотрудничества</vt:lpstr>
      <vt:lpstr>Прохождение поликлинической производственной практики студентами Белорусского Государственного Медицинского университета в рамках международного сотрудничества</vt:lpstr>
      <vt:lpstr>Прохождение поликлинической производственной практики студентами Белорусского Государственного Медицинского университета в рамках международного сотрудничества</vt:lpstr>
      <vt:lpstr>Прохождение поликлинической производственной практики студентами Белорусского Государственного Медицинского университета в рамках международного сотрудничества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Международное сотрудничество </dc:title>
  <dc:creator>1</dc:creator>
  <cp:lastModifiedBy>Любовь Дубова</cp:lastModifiedBy>
  <cp:revision>7</cp:revision>
  <dcterms:created xsi:type="dcterms:W3CDTF">2019-02-25T14:22:21Z</dcterms:created>
  <dcterms:modified xsi:type="dcterms:W3CDTF">2019-02-25T17:15:14Z</dcterms:modified>
</cp:coreProperties>
</file>